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81"/>
  </p:normalViewPr>
  <p:slideViewPr>
    <p:cSldViewPr snapToGrid="0">
      <p:cViewPr varScale="1">
        <p:scale>
          <a:sx n="116" d="100"/>
          <a:sy n="116" d="100"/>
        </p:scale>
        <p:origin x="4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8B009-5C76-C9D3-7874-1428C8050B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8FB8FA-1445-AB6E-619B-766DA63DC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F804-5390-77FE-A657-C0EF96090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FD8A87-AA15-8521-AA84-7E0D87C69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0579C5-DF47-6516-CE54-7C4B260B5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223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63FC3-661B-D975-0874-B76A99CA0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038133-9167-8BA3-CB45-0B2A281E04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C081E9-2C67-1145-E5A1-7076E5DA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D244E-37C9-6E51-B1D1-AD288D3EC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9D8128-D876-6A16-AB23-2FF106965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391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45D420-CB85-9648-29DF-D233098FE4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5979B9-88FB-0BD1-E4B4-0328C0D339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4B21CF-D3DF-4913-151F-E6A0F867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B2389E-D692-68D6-5B40-38B85E968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FC5C93-B148-735F-7970-59C4DF72E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59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2ACA2-4B94-5580-3712-9115564B1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40F39-AC0A-4DA5-BB71-B1A0116DA7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F544A-2A21-99FA-F43C-FDCC455D9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73CE4-DC76-1BF8-F75C-30145263F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6CD68-4719-5704-F624-4ADF5A4EA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463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41962-B7D4-7C13-A010-8CC8AA58D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7FE019-7BCF-71FF-916B-CCD8D82CD1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0DFC3-7EB0-4655-F22C-BA1B35153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C5BCB0-D35A-C3D2-90D0-037AB632D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5C818-3AA5-D190-026F-1C7B1999C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41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5549A-B641-DEBB-D3DA-B8532D03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2551C-DE06-1011-BC3C-75355564A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408759-2C00-BAB0-42DC-79EFF225D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1EFF23-FF84-7164-173E-B3FE388E2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661EC-B086-AC68-60DA-7689C0A0E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68EF3F-4B19-CE4C-0DE8-6BC3F0BDF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9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4B8B3-6FA6-7F62-4B27-A263143B2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BEB87-ECDF-0BEC-71EE-C10ADF5F7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64C267-D816-65E6-7392-67829417CF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A9E887C-F181-C2F1-6F88-DF4CEC5B20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B22D49-9B42-86F4-1E54-09F00B733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988C48-3386-DB25-8B2D-118E158FB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8C9C1A-C900-B713-F659-19500A3EC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5FBF68-F516-8477-471F-88FB09AF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75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EED97-A7D1-CF9F-4661-44841FCF0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65C01E-5868-7624-2518-64CE3BCA6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6BBEDC-B6C9-1FE3-420F-EAA9029EC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4EF5A-FBE4-CB1B-426A-8F0364583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1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1CE4AB-68DC-3EBC-C067-5ABBE8097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1D68B3-4B23-C607-51DC-4625FDD7B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E49DF6-180A-F34E-7B62-84709D2BD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734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8D299-0AAA-0160-28C4-ABF6418EF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6A723-695B-5253-FDAC-FA76440FC7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917DB0-86E3-2DC3-3FD8-5DCDEB1521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A80A64-A640-E8C5-5C7F-1D7D0222E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4E3D3F-49C4-D913-2F8D-DF9782739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3987AB-C7B9-2EB8-284C-D094776A6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99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D1ABD-1762-A5C4-C042-74C65938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841780-565F-D6D3-50AB-037D33836C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F0666-98D6-F945-E81B-9C33600A71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AB76E8-B139-59F5-7AF4-82F20CB5E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6F2CCB-D7DB-17CD-76DF-EE20C8359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3349A-55A3-E657-6452-E4E2C9988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2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DE9B40-356E-5B18-32E3-02A29C195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7AC8E4-7EDC-5DFD-0E15-431DD71B2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2D732-0C8F-09A6-11C1-2E5100E18D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3C421C-32AE-2A44-92A8-8FD3602FCAA9}" type="datetimeFigureOut">
              <a:rPr lang="en-US" smtClean="0"/>
              <a:t>12/19/24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C76E0-9052-4C4E-42A6-3E1CA2743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EB3254-1362-0BA0-1130-6D2671C7C0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66B05E-E423-0B4A-A40D-0143DAB04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34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C0F02-2EE7-C700-D08A-73A9F5011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Mathilde Cohen, “Pour </a:t>
            </a:r>
            <a:r>
              <a:rPr lang="en-US" dirty="0" err="1"/>
              <a:t>une</a:t>
            </a:r>
            <a:r>
              <a:rPr lang="en-US" dirty="0"/>
              <a:t> histoire des </a:t>
            </a:r>
            <a:r>
              <a:rPr lang="en-US" dirty="0" err="1"/>
              <a:t>lactariums</a:t>
            </a:r>
            <a:r>
              <a:rPr lang="en-US" dirty="0"/>
              <a:t> de France”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336D3-05B2-0E19-5577-0EF406C3B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17546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La France a l’une des plus longues histoires d’organisation du don de lait par des services médicalisés, réglementés et financés en grande partie par des deniers publics. </a:t>
            </a:r>
          </a:p>
          <a:p>
            <a:r>
              <a:rPr lang="fr-FR" dirty="0"/>
              <a:t>Cette histoire se caractérise par une transformation au cours du 20</a:t>
            </a:r>
            <a:r>
              <a:rPr lang="fr-FR" baseline="30000" dirty="0"/>
              <a:t>ème</a:t>
            </a:r>
            <a:r>
              <a:rPr lang="fr-FR" dirty="0"/>
              <a:t> siècle du don de lait comme une forme d’ « assistance » à des femmes et des enfants marginalisés et vulnérables à une thérapie de pointe réservée aux bébés prématurés.</a:t>
            </a:r>
          </a:p>
          <a:p>
            <a:r>
              <a:rPr lang="fr-FR" dirty="0"/>
              <a:t>Cette histoire est souvent méconnue en France et à l’ étranger et mon livre à paraître chez ENS Éditions permettra de commencer à y remédier.</a:t>
            </a:r>
          </a:p>
          <a:p>
            <a:r>
              <a:rPr lang="fr-FR" dirty="0"/>
              <a:t>Si vous avez envie de partager votre perspective sur votre </a:t>
            </a:r>
            <a:r>
              <a:rPr lang="fr-FR" dirty="0" err="1"/>
              <a:t>métier,sur</a:t>
            </a:r>
            <a:r>
              <a:rPr lang="fr-FR" dirty="0"/>
              <a:t>  les lactariums ou si vous avez des archives, n’hésitez pas à m’écrire à </a:t>
            </a:r>
            <a:r>
              <a:rPr lang="fr-FR" dirty="0" err="1"/>
              <a:t>mathilde.cohen@uconn.edu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68221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145</Words>
  <Application>Microsoft Macintosh PowerPoint</Application>
  <PresentationFormat>Widescreen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Mathilde Cohen, “Pour une histoire des lactariums de France”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Cohen, Mathilde</dc:creator>
  <cp:lastModifiedBy>Cohen, Mathilde</cp:lastModifiedBy>
  <cp:revision>7</cp:revision>
  <dcterms:created xsi:type="dcterms:W3CDTF">2024-12-19T06:35:38Z</dcterms:created>
  <dcterms:modified xsi:type="dcterms:W3CDTF">2024-12-19T06:41:23Z</dcterms:modified>
</cp:coreProperties>
</file>